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62" r:id="rId7"/>
    <p:sldId id="289" r:id="rId8"/>
    <p:sldId id="287" r:id="rId9"/>
    <p:sldId id="288" r:id="rId10"/>
    <p:sldId id="291" r:id="rId11"/>
    <p:sldId id="260" r:id="rId12"/>
    <p:sldId id="261" r:id="rId13"/>
    <p:sldId id="277" r:id="rId14"/>
    <p:sldId id="270" r:id="rId15"/>
    <p:sldId id="278" r:id="rId16"/>
    <p:sldId id="279" r:id="rId17"/>
    <p:sldId id="269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29/01/2014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29.01.2014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29.01.2014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29.01.2014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Wikitech</a:t>
            </a:r>
            <a:r>
              <a:rPr lang="de-DE" dirty="0" smtClean="0"/>
              <a:t> / </a:t>
            </a:r>
            <a:r>
              <a:rPr lang="de-DE" dirty="0" err="1" smtClean="0"/>
              <a:t>Wikilabs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Beantragen, Öffentliche IPs, VMs, selbst einrichten (keine Daten) …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29.01.2014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/>
              <a:t>contacts</a:t>
            </a:r>
            <a:endParaRPr lang="de-DE" dirty="0"/>
          </a:p>
          <a:p>
            <a:pPr lvl="1"/>
            <a:r>
              <a:rPr lang="de-DE" dirty="0"/>
              <a:t>Lydia (</a:t>
            </a:r>
            <a:r>
              <a:rPr lang="de-DE" dirty="0" err="1"/>
              <a:t>Product</a:t>
            </a:r>
            <a:r>
              <a:rPr lang="de-DE" dirty="0"/>
              <a:t> Manager)</a:t>
            </a:r>
          </a:p>
          <a:p>
            <a:pPr lvl="1"/>
            <a:r>
              <a:rPr lang="de-DE" dirty="0"/>
              <a:t>Daniel (Developer)</a:t>
            </a:r>
          </a:p>
          <a:p>
            <a:pPr lvl="1"/>
            <a:r>
              <a:rPr lang="de-DE" dirty="0"/>
              <a:t>Abraham (Project Manager)</a:t>
            </a:r>
          </a:p>
          <a:p>
            <a:endParaRPr lang="de-DE" dirty="0" smtClean="0"/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1"/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endParaRPr lang="de-DE" dirty="0" smtClean="0"/>
          </a:p>
          <a:p>
            <a:pPr lvl="1"/>
            <a:r>
              <a:rPr lang="de-DE" dirty="0"/>
              <a:t>I</a:t>
            </a:r>
            <a:r>
              <a:rPr lang="de-DE" dirty="0" smtClean="0"/>
              <a:t>nstant </a:t>
            </a:r>
            <a:r>
              <a:rPr lang="de-DE" dirty="0" err="1" smtClean="0"/>
              <a:t>review</a:t>
            </a:r>
            <a:endParaRPr lang="de-DE" dirty="0" smtClean="0"/>
          </a:p>
          <a:p>
            <a:pPr lvl="1"/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AFE5-FEB0-4453-A99D-5293232FC909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properties 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</a:t>
                </a:r>
                <a:r>
                  <a:rPr lang="de-DE" dirty="0" smtClean="0"/>
                  <a:t> out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Projektstruktur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Wie ist das Bachelorprojekt organisiert (</a:t>
            </a:r>
            <a:r>
              <a:rPr lang="de-DE" dirty="0" err="1" smtClean="0"/>
              <a:t>hangouts</a:t>
            </a:r>
            <a:r>
              <a:rPr lang="de-DE" dirty="0" smtClean="0"/>
              <a:t>, …)</a:t>
            </a:r>
          </a:p>
          <a:p>
            <a:endParaRPr lang="de-DE" dirty="0"/>
          </a:p>
          <a:p>
            <a:r>
              <a:rPr lang="de-DE" dirty="0" smtClean="0"/>
              <a:t>Mailinglisten / IRC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r>
              <a:rPr lang="de-DE" dirty="0" smtClean="0"/>
              <a:t> </a:t>
            </a:r>
            <a:endParaRPr lang="de-DE" dirty="0" smtClean="0"/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772C-E68F-4451-991E-D249C21C56EE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29.01.2014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  <a:endParaRPr lang="de-DE" dirty="0" smtClean="0"/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ready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  Gerrit</a:t>
            </a:r>
            <a:endParaRPr lang="de-DE" dirty="0" smtClean="0"/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552774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Gerade Verbindung mit Pfeil 227"/>
          <p:cNvCxnSpPr>
            <a:stCxn id="48" idx="0"/>
          </p:cNvCxnSpPr>
          <p:nvPr/>
        </p:nvCxnSpPr>
        <p:spPr>
          <a:xfrm flipV="1">
            <a:off x="9791737" y="3572494"/>
            <a:ext cx="0" cy="1476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8971516" y="4133144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29.01.2014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972</Words>
  <Application>Microsoft Office PowerPoint</Application>
  <PresentationFormat>Breitbild</PresentationFormat>
  <Paragraphs>296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we are</vt:lpstr>
      <vt:lpstr>Agenda</vt:lpstr>
      <vt:lpstr>Wikidata</vt:lpstr>
      <vt:lpstr>Projektstruktur</vt:lpstr>
      <vt:lpstr>Projects</vt:lpstr>
      <vt:lpstr>PubSubHubbub</vt:lpstr>
      <vt:lpstr>Wikimedia services</vt:lpstr>
      <vt:lpstr>PowerPoint-Präsentation</vt:lpstr>
      <vt:lpstr>Wikitech / Wikilabs</vt:lpstr>
      <vt:lpstr>Intelligent Forms</vt:lpstr>
      <vt:lpstr>Development Process</vt:lpstr>
      <vt:lpstr>Workflow</vt:lpstr>
      <vt:lpstr>Workflow</vt:lpstr>
      <vt:lpstr>Workflow</vt:lpstr>
      <vt:lpstr>Workflow</vt:lpstr>
      <vt:lpstr>Work in Progress / Future Plans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99</cp:revision>
  <dcterms:created xsi:type="dcterms:W3CDTF">2014-01-22T15:15:36Z</dcterms:created>
  <dcterms:modified xsi:type="dcterms:W3CDTF">2014-01-29T14:51:53Z</dcterms:modified>
</cp:coreProperties>
</file>